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AD_4DA9BF29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2F3_3DDB5D51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2E6_19123D3D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745" r:id="rId3"/>
    <p:sldId id="750" r:id="rId4"/>
    <p:sldId id="746" r:id="rId5"/>
    <p:sldId id="751" r:id="rId6"/>
    <p:sldId id="685" r:id="rId7"/>
    <p:sldId id="752" r:id="rId8"/>
    <p:sldId id="753" r:id="rId9"/>
    <p:sldId id="754" r:id="rId10"/>
    <p:sldId id="755" r:id="rId11"/>
    <p:sldId id="696" r:id="rId12"/>
    <p:sldId id="734" r:id="rId13"/>
    <p:sldId id="698" r:id="rId14"/>
    <p:sldId id="742" r:id="rId15"/>
    <p:sldId id="743" r:id="rId16"/>
    <p:sldId id="699" r:id="rId17"/>
    <p:sldId id="700" r:id="rId18"/>
    <p:sldId id="756" r:id="rId19"/>
    <p:sldId id="757" r:id="rId20"/>
    <p:sldId id="758" r:id="rId21"/>
    <p:sldId id="759" r:id="rId22"/>
    <p:sldId id="760" r:id="rId23"/>
    <p:sldId id="761" r:id="rId24"/>
    <p:sldId id="717" r:id="rId25"/>
    <p:sldId id="716" r:id="rId26"/>
    <p:sldId id="762" r:id="rId27"/>
    <p:sldId id="763" r:id="rId28"/>
    <p:sldId id="765" r:id="rId29"/>
    <p:sldId id="766" r:id="rId30"/>
    <p:sldId id="767" r:id="rId31"/>
    <p:sldId id="768" r:id="rId32"/>
    <p:sldId id="770" r:id="rId33"/>
    <p:sldId id="771" r:id="rId34"/>
    <p:sldId id="769" r:id="rId35"/>
    <p:sldId id="772" r:id="rId36"/>
    <p:sldId id="773" r:id="rId37"/>
    <p:sldId id="774" r:id="rId38"/>
    <p:sldId id="775" r:id="rId39"/>
    <p:sldId id="776" r:id="rId40"/>
    <p:sldId id="690" r:id="rId41"/>
    <p:sldId id="749" r:id="rId42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5"/>
            <p14:sldId id="750"/>
            <p14:sldId id="746"/>
            <p14:sldId id="751"/>
            <p14:sldId id="685"/>
            <p14:sldId id="752"/>
            <p14:sldId id="753"/>
            <p14:sldId id="754"/>
            <p14:sldId id="755"/>
            <p14:sldId id="696"/>
            <p14:sldId id="734"/>
            <p14:sldId id="698"/>
            <p14:sldId id="742"/>
            <p14:sldId id="743"/>
            <p14:sldId id="699"/>
            <p14:sldId id="700"/>
            <p14:sldId id="756"/>
            <p14:sldId id="757"/>
            <p14:sldId id="758"/>
            <p14:sldId id="759"/>
            <p14:sldId id="760"/>
            <p14:sldId id="761"/>
            <p14:sldId id="717"/>
            <p14:sldId id="716"/>
            <p14:sldId id="762"/>
            <p14:sldId id="763"/>
            <p14:sldId id="765"/>
            <p14:sldId id="766"/>
            <p14:sldId id="767"/>
            <p14:sldId id="768"/>
            <p14:sldId id="770"/>
            <p14:sldId id="771"/>
            <p14:sldId id="769"/>
            <p14:sldId id="772"/>
            <p14:sldId id="773"/>
            <p14:sldId id="774"/>
            <p14:sldId id="775"/>
            <p14:sldId id="776"/>
            <p14:sldId id="690"/>
            <p14:sldId id="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4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2AD_4DA9BF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475423-FDEC-4427-ACF8-9A7434F28EA9}" authorId="{359B982D-25ED-C9BB-28C9-D0D20BE8C71A}" status="resolved" created="2022-05-13T09:44:09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2970153" sldId="685"/>
      <ac:spMk id="6" creationId="{D9A1CA45-2EA7-4259-A47E-E79ADE030E2F}"/>
    </ac:deMkLst>
    <p188:txBody>
      <a:bodyPr/>
      <a:lstStyle/>
      <a:p>
        <a:r>
          <a:rPr lang="en-GB"/>
          <a:t>Valerio: Non so se le mie modifiche sono poi automaticamente incorporate, scrivo qui: 
Un programma che ci dicA quali Pokemon siano simili tra di loro (il termine affine potrebbe mandare in confusione)</a:t>
        </a:r>
      </a:p>
    </p188:txBody>
  </p188:cm>
</p188:cmLst>
</file>

<file path=ppt/comments/modernComment_2E6_19123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DC3985-64AA-4A0B-9AE8-BEF78B8C92A6}" authorId="{417F008B-83BF-B655-93FA-67820C794BF2}" status="resolved" created="2022-05-26T14:19:30.4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625725" sldId="742"/>
      <ac:picMk id="8" creationId="{988C393B-30E8-168A-6FDC-28BF3BEF5506}"/>
    </ac:deMkLst>
    <p188:txBody>
      <a:bodyPr/>
      <a:lstStyle/>
      <a:p>
        <a:r>
          <a:rPr lang="en-GB"/>
          <a:t>update. pics in Eng</a:t>
        </a:r>
      </a:p>
    </p188:txBody>
  </p188:cm>
</p188:cmLst>
</file>

<file path=ppt/comments/modernComment_2F3_3DDB5D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5C4A8-DAF1-444A-9CC9-DCE1FC51AF76}" authorId="{359B982D-25ED-C9BB-28C9-D0D20BE8C71A}" status="resolved" created="2022-05-13T09:47:51.7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7786449" sldId="755"/>
      <ac:spMk id="4" creationId="{00000000-0000-0000-0000-000000000000}"/>
      <ac:txMk cp="44">
        <ac:context len="153" hash="2102020300"/>
      </ac:txMk>
    </ac:txMkLst>
    <p188:pos x="5346290" y="3367548"/>
    <p188:replyLst>
      <p188:reply id="{9377009E-0687-482C-AEBD-EFD7B014D782}" authorId="{359B982D-25ED-C9BB-28C9-D0D20BE8C71A}" created="2022-05-13T09:49:31.201">
        <p188:txBody>
          <a:bodyPr/>
          <a:lstStyle/>
          <a:p>
            <a:r>
              <a:rPr lang="en-GB"/>
              <a:t>Plus: occhio all'uso del termine "interno" - direi semplicemente un parametro dell'algoritmo.
A tal proposito: perché non ipotizzi una slide di mezzo che passi dalla 5 alla 6 in maniera grafica?
cioè usi la stessa astrazione di 5 ma specifica per il tuo problema di Pokemon.. specializzando poi *in dettaglio* cosa saranno Input e Output.. giusto un'idea eh?!</a:t>
            </a:r>
          </a:p>
        </p188:txBody>
      </p188:reply>
    </p188:replyLst>
    <p188:txBody>
      <a:bodyPr/>
      <a:lstStyle/>
      <a:p>
        <a:r>
          <a:rPr lang="en-GB"/>
          <a:t>Valerio: Quì farei capire che stai parlando del caso specifico e non di UN generico algoritmo. 
Inoltre, perché "inseriti dall'utente" Sarà in `input` all'inizio?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09/05/23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09/05/23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719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0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6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97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57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127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747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593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550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817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199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727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874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50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818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978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631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802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873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947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684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918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711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0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3_3DDB5D5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6_19123D3D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bit.ly/datamasters-pokemon-datase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hood.it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datamasters.it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D_4DA9BF2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Beginners’Day</a:t>
            </a:r>
            <a:endParaRPr lang="it-IT" sz="5400" b="1" dirty="0">
              <a:solidFill>
                <a:srgbClr val="234DFF"/>
              </a:solidFill>
              <a:latin typeface="Roboto Mono"/>
              <a:cs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0" y="1297767"/>
            <a:ext cx="1012790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cuore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dell’utente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sotto forma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Carta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Lizard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Spock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Algorithm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86449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pic>
        <p:nvPicPr>
          <p:cNvPr id="4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9991FB93-30CA-94B0-A122-0B8B8640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011340"/>
            <a:ext cx="8818179" cy="28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550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(tasks)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un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stabilire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Far fare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al computer 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possibilmente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senza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barare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^__^ 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Verificare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Creare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completamente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randomica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“al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buio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computer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le due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Restituire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vincitore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singola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partita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fatta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N manche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1: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servono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 dirty="0">
                <a:latin typeface="Roboto Light"/>
                <a:ea typeface="+mn-lt"/>
                <a:cs typeface="+mn-lt"/>
              </a:rPr>
              <a:t> a 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https://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bit.ly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datamasters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pokemon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-dataset</a:t>
            </a:r>
            <a:endParaRPr lang="en-US" sz="2000" b="1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725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+mn-lt"/>
                <a:cs typeface="Calibri"/>
              </a:rPr>
              <a:t>Con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codice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si</a:t>
            </a:r>
            <a:r>
              <a:rPr lang="en-US" sz="2000" dirty="0">
                <a:latin typeface="Roboto Light"/>
                <a:ea typeface="+mn-lt"/>
                <a:cs typeface="Calibri"/>
              </a:rPr>
              <a:t> college il notebook a Google Drive</a:t>
            </a:r>
            <a:endParaRPr lang="en-US" sz="2000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985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+mn-lt"/>
              </a:rPr>
              <a:t> code!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en-US" sz="2000" b="1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549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qui che dobbiamo confrontare le mosse per vedere chi ha vinto:</a:t>
            </a:r>
          </a:p>
          <a:p>
            <a:pPr marL="800100" lvl="1" indent="-342900">
              <a:buFont typeface="Arial"/>
              <a:buChar char="•"/>
            </a:pPr>
            <a:r>
              <a:rPr lang="it-IT" dirty="0">
                <a:latin typeface="Roboto Light"/>
                <a:ea typeface="Roboto Light"/>
                <a:cs typeface="Calibri"/>
              </a:rPr>
              <a:t>Cosa abbiamo a disposizione? </a:t>
            </a:r>
            <a:r>
              <a:rPr lang="it-IT" b="1" dirty="0">
                <a:latin typeface="Roboto Light"/>
                <a:ea typeface="Roboto Light"/>
                <a:cs typeface="Calibri"/>
              </a:rPr>
              <a:t>Due stringhe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 dirty="0">
                <a:latin typeface="Roboto Light"/>
                <a:ea typeface="Roboto Light"/>
                <a:cs typeface="Calibri"/>
              </a:rPr>
              <a:t>Che significa confrontare due stringhe (due parole)?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Altra domanda: è possibile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far durare di più il gioco?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305BB18-22A1-55F0-E35B-A508211E1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81150"/>
            <a:ext cx="8153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024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C411AB-2193-31FA-0932-23A4D2BC17B3}"/>
              </a:ext>
            </a:extLst>
          </p:cNvPr>
          <p:cNvSpPr txBox="1"/>
          <p:nvPr/>
        </p:nvSpPr>
        <p:spPr>
          <a:xfrm>
            <a:off x="4132613" y="2707574"/>
            <a:ext cx="75913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sono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parole chiave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espressione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una variabile booleana (può essere solo True o False)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Occhio all’indentazione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8B977A-C78D-FEA2-823E-36F71248FB84}"/>
              </a:ext>
            </a:extLst>
          </p:cNvPr>
          <p:cNvSpPr txBox="1"/>
          <p:nvPr/>
        </p:nvSpPr>
        <p:spPr>
          <a:xfrm>
            <a:off x="140524" y="2344178"/>
            <a:ext cx="3742707" cy="20272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5817864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28110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Lavoro da 5 anni in </a:t>
            </a:r>
            <a:r>
              <a:rPr lang="en-US" sz="2000" err="1">
                <a:latin typeface="Roboto Light"/>
                <a:ea typeface="+mn-lt"/>
                <a:cs typeface="+mn-lt"/>
              </a:rPr>
              <a:t>ambito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ricerca</a:t>
            </a:r>
            <a:r>
              <a:rPr lang="en-US" sz="2000">
                <a:latin typeface="Roboto Light"/>
                <a:ea typeface="+mn-lt"/>
                <a:cs typeface="+mn-lt"/>
              </a:rPr>
              <a:t> e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, con </a:t>
            </a:r>
            <a:r>
              <a:rPr lang="en-US" sz="2000" err="1">
                <a:latin typeface="Roboto Light"/>
                <a:ea typeface="+mn-lt"/>
                <a:cs typeface="+mn-lt"/>
              </a:rPr>
              <a:t>particolare</a:t>
            </a:r>
            <a:r>
              <a:rPr lang="en-US" sz="2000">
                <a:latin typeface="Roboto Light"/>
                <a:ea typeface="+mn-lt"/>
                <a:cs typeface="+mn-lt"/>
              </a:rPr>
              <a:t> interesse per AI e Machine Learning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Linguaggi</a:t>
            </a:r>
            <a:r>
              <a:rPr lang="en-US" sz="2000">
                <a:latin typeface="Roboto Light"/>
                <a:ea typeface="+mn-lt"/>
                <a:cs typeface="+mn-lt"/>
              </a:rPr>
              <a:t> di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preferiti</a:t>
            </a:r>
            <a:endParaRPr lang="en-US">
              <a:latin typeface="Roboto Light"/>
              <a:ea typeface="Roboto Light"/>
            </a:endParaRP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Delphi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377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– Operatori di confronto</a:t>
            </a:r>
            <a:endParaRPr lang="it-IT" dirty="0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97365780-2887-1DBF-2958-A4C9F9FC6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52254"/>
              </p:ext>
            </p:extLst>
          </p:nvPr>
        </p:nvGraphicFramePr>
        <p:xfrm>
          <a:off x="2032000" y="1681567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374">
                  <a:extLst>
                    <a:ext uri="{9D8B030D-6E8A-4147-A177-3AD203B41FA5}">
                      <a16:colId xmlns:a16="http://schemas.microsoft.com/office/drawing/2014/main" val="895897100"/>
                    </a:ext>
                  </a:extLst>
                </a:gridCol>
                <a:gridCol w="5623626">
                  <a:extLst>
                    <a:ext uri="{9D8B030D-6E8A-4147-A177-3AD203B41FA5}">
                      <a16:colId xmlns:a16="http://schemas.microsoft.com/office/drawing/2014/main" val="39786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Operatore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Domanda a cui risponde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4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stretto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41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stretto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7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7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==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76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!=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diverso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957738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F52240-F930-8A0A-3561-5E298F1507FB}"/>
              </a:ext>
            </a:extLst>
          </p:cNvPr>
          <p:cNvSpPr txBox="1"/>
          <p:nvPr/>
        </p:nvSpPr>
        <p:spPr>
          <a:xfrm>
            <a:off x="2827316" y="4590300"/>
            <a:ext cx="653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I valori contenuti in a e b possono essere di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qualsiasi tipo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7FEE0F-BC9C-AE64-C6CC-6A47C084D6B3}"/>
              </a:ext>
            </a:extLst>
          </p:cNvPr>
          <p:cNvSpPr txBox="1"/>
          <p:nvPr/>
        </p:nvSpPr>
        <p:spPr>
          <a:xfrm>
            <a:off x="2434596" y="5201269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confrontare fra loro valori numerici,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stringhe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altri booleani, etc.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34666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4" name="Immagine 3" descr="Immagine che contiene diagramma, testo, linea, schermata&#10;&#10;Descrizione generata automaticamente">
            <a:extLst>
              <a:ext uri="{FF2B5EF4-FFF2-40B4-BE49-F238E27FC236}">
                <a16:creationId xmlns:a16="http://schemas.microsoft.com/office/drawing/2014/main" id="{50506CCC-09A2-CBE3-F03D-E56F164F9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68768"/>
            <a:ext cx="815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720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14249DD-7A6F-1C43-5A5E-ED8DD83E9DA6}"/>
              </a:ext>
            </a:extLst>
          </p:cNvPr>
          <p:cNvSpPr/>
          <p:nvPr/>
        </p:nvSpPr>
        <p:spPr>
          <a:xfrm>
            <a:off x="0" y="1568768"/>
            <a:ext cx="7196447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semplice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/else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non ci basta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ci sono altre condizioni da verificare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giocatore e il computer hanno scelto la stessa mossa: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Pareggio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giocatore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C74505-93BC-ADE3-065C-168F79BEF678}"/>
              </a:ext>
            </a:extLst>
          </p:cNvPr>
          <p:cNvSpPr txBox="1"/>
          <p:nvPr/>
        </p:nvSpPr>
        <p:spPr>
          <a:xfrm>
            <a:off x="7570631" y="1584386"/>
            <a:ext cx="4185941" cy="3689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do_something_instead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…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71793691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7" name="Immagine 6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6C8E4D46-EF1A-F92E-0F20-D9D99D498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39" y="1045548"/>
            <a:ext cx="8582322" cy="5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848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9138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1: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solidFill>
                <a:schemeClr val="accent3"/>
              </a:solidFill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  <a:endParaRPr lang="it-IT" sz="2000" dirty="0">
              <a:latin typeface="Roboto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Confrontare le mosse per stabilire un vincitore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possibile far durare una partita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più di una singola manche di gioco?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singola manche di gioco è fatta da: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Prendi l’input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Genera la mossa del computer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 le mosse per capire chi ha vinto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Stampa a schermo il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chiave è pensare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ripetere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questo flusso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Domanda: per quante volte?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Possiamo dirlo a priori?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1887003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ciclo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while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0CD0CF-576A-F3B5-F15C-B346DF814FC7}"/>
              </a:ext>
            </a:extLst>
          </p:cNvPr>
          <p:cNvSpPr txBox="1"/>
          <p:nvPr/>
        </p:nvSpPr>
        <p:spPr>
          <a:xfrm>
            <a:off x="6550408" y="1307158"/>
            <a:ext cx="4185941" cy="1196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365603-64DE-3E17-E661-E60C527BD4EF}"/>
              </a:ext>
            </a:extLst>
          </p:cNvPr>
          <p:cNvSpPr txBox="1"/>
          <p:nvPr/>
        </p:nvSpPr>
        <p:spPr>
          <a:xfrm>
            <a:off x="6550408" y="2765006"/>
            <a:ext cx="547196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eseguito a loop tutto ciò che è indentato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Quello che è allo stesso livello di indentazione del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fuori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dal 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valore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ciclo termina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quando: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assume un valore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eseguita un’istruzione </a:t>
            </a: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break</a:t>
            </a:r>
          </a:p>
        </p:txBody>
      </p:sp>
      <p:pic>
        <p:nvPicPr>
          <p:cNvPr id="12" name="Immagine 11" descr="Immagine che contiene testo, luna, schermata, Carattere&#10;&#10;Descrizione generata automaticamente">
            <a:extLst>
              <a:ext uri="{FF2B5EF4-FFF2-40B4-BE49-F238E27FC236}">
                <a16:creationId xmlns:a16="http://schemas.microsoft.com/office/drawing/2014/main" id="{33AD24AE-A38D-0FBF-7C81-A9F88F323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7" y="783938"/>
            <a:ext cx="4211721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4620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2a: ripetere la manche di gioco per un numero indefinito di volte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i="1" dirty="0" err="1">
                <a:latin typeface="Roboto Light"/>
                <a:ea typeface="Roboto Light"/>
                <a:cs typeface="Calibri"/>
              </a:rPr>
              <a:t>Hint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: </a:t>
            </a:r>
            <a:r>
              <a:rPr lang="it-IT" sz="2000" b="1" i="1" dirty="0">
                <a:latin typeface="Roboto Light"/>
                <a:ea typeface="Roboto Light"/>
                <a:cs typeface="Calibri"/>
              </a:rPr>
              <a:t>ad ogni manche chiediamo all’utente se vuole continuare a giocare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 2b: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conservare i punteggi degli utenti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6634348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Abbiamo una versione base, ma possiamo fare di più,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molto di più!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Prossimi step: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delle funzioni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Semplificare i controlli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Aggiungere le altre mosse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 – Miglioriamo il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865860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7636934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Ingegnere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informatico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Front End developer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3"/>
              </a:rPr>
              <a:t>Frankhood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2011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Insegnante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informatica @ ITT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Panetti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Pitagora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Machine Learning specialist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4"/>
              </a:rPr>
              <a:t>Datamasters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2020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Linguaggi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preferiti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Javascript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Julia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About me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028" name="Picture 4" descr="Potrebbe essere un'immagine raffigurante 1 persona, barba e spazio al chiuso">
            <a:extLst>
              <a:ext uri="{FF2B5EF4-FFF2-40B4-BE49-F238E27FC236}">
                <a16:creationId xmlns:a16="http://schemas.microsoft.com/office/drawing/2014/main" id="{E08E1107-B8A0-006B-EC37-F9B1481F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44" y="1045548"/>
            <a:ext cx="3299089" cy="50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65530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Python,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enumeration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 è un modo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strutturare dei dati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e associare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nomi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valori costanti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po’come usare delle variabili, ma in maniera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più strutturata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805753"/>
            <a:ext cx="4185941" cy="24427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from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import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Rock = 0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Paper = 1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Scissors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701345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cui possiamo associare dei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valori interi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accedere al valore «0» con: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Action.Rock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Action(0)</a:t>
            </a:r>
          </a:p>
        </p:txBody>
      </p:sp>
    </p:spTree>
    <p:extLst>
      <p:ext uri="{BB962C8B-B14F-4D97-AF65-F5344CB8AC3E}">
        <p14:creationId xmlns:p14="http://schemas.microsoft.com/office/powerpoint/2010/main" val="1935133118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Ma… perché dobbiamo complicarci la vita?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ragioni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leggibilità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 codice: il codice diventa più generico ed auto-esplicante per la lettura da parte di altri sviluppatori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bug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cosa accadrebbe se lo sviluppatore digitasse «dock» al posto di «rock» in una linea di codice? Evitare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magic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values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Supporto IDE: utile per velocizzare la fase di sviluppo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generale, ottimizzare le cose durante lo sviluppo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evita mal di testa dopo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31835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Cosa è una funzione?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gruppo di istruzioni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aggregate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insieme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Può lavorare con dei dati di input e opzionalmente restituire un output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metodo per: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di riscrivere il codice (principio DRY: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Don’t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Repeat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Yourself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Raggruppare in un’unica istruzione più istruzioni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sostanza è un </a:t>
            </a:r>
            <a:r>
              <a:rPr lang="it-IT" sz="2000">
                <a:latin typeface="Roboto Light"/>
                <a:ea typeface="Roboto Light"/>
                <a:cs typeface="Calibri"/>
              </a:rPr>
              <a:t>modo semplice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ottimizzare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nostro 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Funzioni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738504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funzione ha due momenti nella sua vita: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Definizione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Uso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(o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invocazione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724550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a = sum(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a /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print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([5, 2, 4, 3]))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182506"/>
            <a:ext cx="5471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 </a:t>
            </a: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(opzionale) sono delle parole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Definiamo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funzione quando scriviamo il suo comportamento, eventuali valori in input, eventuali valori in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Invochiamo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 funzione usando il suo nome e le parentesi tonde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Eventuali argomenti di input vanno specificati fra le parentesi tonde</a:t>
            </a:r>
          </a:p>
        </p:txBody>
      </p:sp>
    </p:spTree>
    <p:extLst>
      <p:ext uri="{BB962C8B-B14F-4D97-AF65-F5344CB8AC3E}">
        <p14:creationId xmlns:p14="http://schemas.microsoft.com/office/powerpoint/2010/main" val="206920158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memorizzare le possibili scelte di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delle funzioni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9127608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tempo di semplificare i controlli andando ad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eliminare un po’di quegli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L’idea è che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meno codice scriviamo, meno rischiamo di sbagliare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semplificare la struttura dei controlli utilizziamo una struttura dati detta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dizionario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modo diverso di organizzare i dati,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coppie chiave/valore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valore può essere un qualsiasi tipo di dato: 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Nativo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float,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Lista,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tupla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Altro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2458162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59815" y="1767128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person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{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first_name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‘Giuseppe’,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last_name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‘Mastrandrea’,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‘age’: 38,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children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[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    ‘Giulia’, ‘Francesca’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]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1536174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 può creare racchiudendo fra parentesi graffe l’insieme di coppie chiave/valore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coppie chiave valore sono separate da virgola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Possiamo usare i valori dell’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creare un dizionario delle mosse vincenti per ciascuna mossa</a:t>
            </a:r>
          </a:p>
        </p:txBody>
      </p:sp>
    </p:spTree>
    <p:extLst>
      <p:ext uri="{BB962C8B-B14F-4D97-AF65-F5344CB8AC3E}">
        <p14:creationId xmlns:p14="http://schemas.microsoft.com/office/powerpoint/2010/main" val="624764739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dizionario per specificare (per ogni mossa) quali sono le mosse vincenti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il dizionario e la parola chiave </a:t>
            </a:r>
            <a:r>
              <a:rPr lang="it-IT" sz="2000" dirty="0">
                <a:solidFill>
                  <a:schemeClr val="accent2"/>
                </a:solidFill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semplificare i controlli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3524449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 questo punto, con le ottimizzazioni che abbiamo fatto, possiamo concludere la prima versione del gioco aggiungendo le nuove mosse: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Lizard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e Spock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 posto di scrivere altri rami di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ed esporci a possibilità di errore ci basta modificare: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classe </a:t>
            </a:r>
            <a:r>
              <a:rPr lang="it-IT" sz="2000" b="1" dirty="0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actions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dizionario </a:t>
            </a:r>
            <a:r>
              <a:rPr lang="it-IT" sz="2000" b="1" dirty="0" err="1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victories</a:t>
            </a:r>
            <a:endParaRPr lang="it-IT" sz="2000" b="1" dirty="0">
              <a:latin typeface="Courier New" panose="02070309020205020404" pitchFamily="49" charset="0"/>
              <a:ea typeface="Roboto Ligh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Non c’è bisogno di altro!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4098238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aggiungere le nuove mosse alla classe Action e al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351306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</a:rPr>
              <a:t>Beginners'Day</a:t>
            </a:r>
            <a:endParaRPr lang="it-IT" err="1">
              <a:solidFill>
                <a:schemeClr val="bg1"/>
              </a:solidFill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73AA1E-7691-CF17-E429-FB598EE0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-4575"/>
            <a:ext cx="12184082" cy="6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2892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err="1">
                <a:latin typeface="Roboto Light"/>
                <a:ea typeface="+mn-lt"/>
                <a:cs typeface="+mn-lt"/>
              </a:rPr>
              <a:t>Any</a:t>
            </a:r>
            <a:r>
              <a:rPr lang="it-IT" sz="4000" b="1">
                <a:latin typeface="Roboto Light"/>
                <a:ea typeface="+mn-lt"/>
                <a:cs typeface="+mn-lt"/>
              </a:rPr>
              <a:t> </a:t>
            </a:r>
            <a:r>
              <a:rPr lang="it-IT" sz="4000" b="1" err="1">
                <a:latin typeface="Roboto Light"/>
                <a:ea typeface="+mn-lt"/>
                <a:cs typeface="+mn-lt"/>
              </a:rPr>
              <a:t>Questions</a:t>
            </a:r>
            <a:r>
              <a:rPr lang="it-IT" sz="4000" b="1">
                <a:latin typeface="Roboto Light"/>
                <a:ea typeface="+mn-lt"/>
                <a:cs typeface="+mn-lt"/>
              </a:rPr>
              <a:t>?</a:t>
            </a:r>
            <a:endParaRPr lang="it-IT" sz="4000" b="1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29DA77-6465-6859-CE1E-4885EC13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7" y="1138820"/>
            <a:ext cx="5235145" cy="369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err="1">
                <a:latin typeface="Roboto Light"/>
                <a:ea typeface="+mn-lt"/>
                <a:cs typeface="+mn-lt"/>
              </a:rPr>
              <a:t>launchpass.com</a:t>
            </a:r>
            <a:r>
              <a:rPr lang="en-US" sz="4000" b="1" dirty="0">
                <a:latin typeface="Roboto Light"/>
                <a:ea typeface="+mn-lt"/>
                <a:cs typeface="+mn-lt"/>
              </a:rPr>
              <a:t>/</a:t>
            </a:r>
            <a:r>
              <a:rPr lang="en-US" sz="4000" b="1" dirty="0" err="1">
                <a:latin typeface="Roboto Light"/>
                <a:ea typeface="+mn-lt"/>
                <a:cs typeface="+mn-lt"/>
              </a:rPr>
              <a:t>datamasters</a:t>
            </a:r>
            <a:endParaRPr lang="en-US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Join us on Discord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Roboto Mono"/>
              <a:ea typeface="Roboto Light"/>
              <a:cs typeface="Calibri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57A16B2-C5FB-D5A9-6AA4-D545E8536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717" y="1877410"/>
            <a:ext cx="3103179" cy="31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7006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8638391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Chiede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all’utente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Esegue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)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Ritorna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valore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latin typeface="Roboto Mono"/>
              </a:rPr>
              <a:t>Introduzione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5AC342-3901-18B5-EEC2-14A6D7E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" y="3992478"/>
            <a:ext cx="9156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829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6424863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zero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nostra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versione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-Lizard-Spock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Partiremo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classico rock-paper-scissors</a:t>
            </a:r>
            <a:endParaRPr lang="en-US" dirty="0">
              <a:latin typeface="Calibri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Arriveremo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utilizzare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modello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machine learning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grado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riconoscere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nostre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persona, interno&#10;&#10;Descrizione generata automaticamente">
            <a:extLst>
              <a:ext uri="{FF2B5EF4-FFF2-40B4-BE49-F238E27FC236}">
                <a16:creationId xmlns:a16="http://schemas.microsoft.com/office/drawing/2014/main" id="{E53670EA-7136-7425-F04F-08101C609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9" y="2066727"/>
            <a:ext cx="3961732" cy="30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70153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domanda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come lo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faremo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?</a:t>
            </a: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persona, interno&#10;&#10;Descrizione generata automaticamente">
            <a:extLst>
              <a:ext uri="{FF2B5EF4-FFF2-40B4-BE49-F238E27FC236}">
                <a16:creationId xmlns:a16="http://schemas.microsoft.com/office/drawing/2014/main" id="{DB71F80B-CC07-B17A-5888-C1D2EEED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4" y="1764042"/>
            <a:ext cx="3853782" cy="35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66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“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modo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mostrare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il computer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affermazione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male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input, li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elabora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fornisce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Come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dovremmo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parti di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molto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semplice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Problem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3605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Dal </a:t>
            </a:r>
            <a:r>
              <a:rPr lang="en-US" sz="2800" dirty="0" err="1">
                <a:latin typeface="Roboto Mono"/>
              </a:rPr>
              <a:t>problema</a:t>
            </a:r>
            <a:r>
              <a:rPr lang="en-US" sz="2800" dirty="0">
                <a:latin typeface="Roboto Mono"/>
              </a:rPr>
              <a:t> al </a:t>
            </a:r>
            <a:r>
              <a:rPr lang="en-US" sz="2800" dirty="0" err="1">
                <a:latin typeface="Roboto Mono"/>
              </a:rPr>
              <a:t>codice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attraverso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l’algoritmo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064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</TotalTime>
  <Words>1843</Words>
  <Application>Microsoft Macintosh PowerPoint</Application>
  <PresentationFormat>Widescreen</PresentationFormat>
  <Paragraphs>275</Paragraphs>
  <Slides>41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0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Francesco Cipriani</cp:lastModifiedBy>
  <cp:revision>70</cp:revision>
  <cp:lastPrinted>2022-05-30T15:39:08Z</cp:lastPrinted>
  <dcterms:created xsi:type="dcterms:W3CDTF">2014-02-14T11:21:07Z</dcterms:created>
  <dcterms:modified xsi:type="dcterms:W3CDTF">2023-05-09T14:29:14Z</dcterms:modified>
</cp:coreProperties>
</file>